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printen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inloggen</a:t>
            </a:r>
          </a:p>
        </p:txBody>
      </p:sp>
    </p:spTree>
    <p:extLst>
      <p:ext uri="{BB962C8B-B14F-4D97-AF65-F5344CB8AC3E}">
        <p14:creationId xmlns:p14="http://schemas.microsoft.com/office/powerpoint/2010/main" val="3679848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1. Ga naar http://print.sgweredi.nl</a:t>
            </a:r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2756" y="3030537"/>
            <a:ext cx="5762625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4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6507" y="2098964"/>
            <a:ext cx="8538172" cy="32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135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Zoek het bestand op dat je wilt afdrukken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4706" y="3116262"/>
            <a:ext cx="5038725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635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4907" y="1579418"/>
            <a:ext cx="7491015" cy="439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648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3353" y="2252824"/>
            <a:ext cx="7081621" cy="3416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284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5162" y="1782762"/>
            <a:ext cx="7553902" cy="416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579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2072" y="1517073"/>
            <a:ext cx="8018487" cy="4363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3599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30</TotalTime>
  <Words>21</Words>
  <Application>Microsoft Office PowerPoint</Application>
  <PresentationFormat>Breedbeeld</PresentationFormat>
  <Paragraphs>4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Tw Cen MT</vt:lpstr>
      <vt:lpstr>Tw Cen MT Condensed</vt:lpstr>
      <vt:lpstr>Wingdings 3</vt:lpstr>
      <vt:lpstr>Integraal</vt:lpstr>
      <vt:lpstr>printen</vt:lpstr>
      <vt:lpstr>1. Ga naar http://print.sgweredi.nl</vt:lpstr>
      <vt:lpstr>PowerPoint-presentatie</vt:lpstr>
      <vt:lpstr>Zoek het bestand op dat je wilt afdrukken</vt:lpstr>
      <vt:lpstr>PowerPoint-presentatie</vt:lpstr>
      <vt:lpstr>PowerPoint-presentatie</vt:lpstr>
      <vt:lpstr>PowerPoint-presentatie</vt:lpstr>
      <vt:lpstr>PowerPoint-presentatie</vt:lpstr>
    </vt:vector>
  </TitlesOfParts>
  <Company>Scholengemeenschap Were 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magister</dc:title>
  <dc:creator>martine kwinten</dc:creator>
  <cp:lastModifiedBy>Marianne Vermeer</cp:lastModifiedBy>
  <cp:revision>5</cp:revision>
  <dcterms:created xsi:type="dcterms:W3CDTF">2015-09-01T14:58:35Z</dcterms:created>
  <dcterms:modified xsi:type="dcterms:W3CDTF">2019-05-09T07:14:52Z</dcterms:modified>
</cp:coreProperties>
</file>