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1" r:id="rId3"/>
    <p:sldId id="262" r:id="rId4"/>
    <p:sldId id="263" r:id="rId5"/>
    <p:sldId id="264" r:id="rId6"/>
    <p:sldId id="265" r:id="rId7"/>
    <p:sldId id="266" r:id="rId8"/>
    <p:sldId id="267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61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nl-NL"/>
              <a:t>Klik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6AD6EE87-EBD5-4F12-A48A-63ACA297AC8F}" type="datetimeFigureOut">
              <a:rPr lang="en-US" dirty="0"/>
              <a:t>5/9/2019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73815-2707-4475-8F1A-B873CB631BB4}" type="datetimeFigureOut">
              <a:rPr lang="en-US" dirty="0"/>
              <a:t>5/9/2019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AFB99-0EAB-4182-AFF8-E214C82A68F6}" type="datetimeFigureOut">
              <a:rPr lang="en-US" dirty="0"/>
              <a:t>5/9/2019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3794B-289A-4A80-97D7-111025398D45}" type="datetimeFigureOut">
              <a:rPr lang="en-US" dirty="0"/>
              <a:t>5/9/2019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1015F-7CC6-4D0A-9D87-873EA4C304CC}" type="datetimeFigureOut">
              <a:rPr lang="en-US" dirty="0"/>
              <a:t>5/9/2019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6A301-0538-44EC-B09D-202E1042A48B}" type="datetimeFigureOut">
              <a:rPr lang="en-US" dirty="0"/>
              <a:t>5/9/2019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nl-NL"/>
              <a:t>Klik om de modelstijlen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9574A-8875-45EF-8EA2-3CAA0F7ABC4C}" type="datetimeFigureOut">
              <a:rPr lang="en-US" dirty="0"/>
              <a:t>5/9/2019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F4D4C-5367-4C26-9E2B-D8088D7FCA81}" type="datetimeFigureOut">
              <a:rPr lang="en-US" dirty="0"/>
              <a:t>5/9/2019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91E96-98B0-4413-9547-46F3504108EF}" type="datetimeFigureOut">
              <a:rPr lang="en-US" dirty="0"/>
              <a:t>5/9/2019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68B11-C5A8-448C-8CE9-B1A273C79CFC}" type="datetimeFigureOut">
              <a:rPr lang="en-US" dirty="0"/>
              <a:t>5/9/2019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16CA0-919D-4A49-9C8A-62FDFB3A5183}" type="datetimeFigureOut">
              <a:rPr lang="en-US" dirty="0"/>
              <a:t>5/9/2019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E5644-1E61-4311-A31E-84CB9C7AA8A9}" type="slidenum">
              <a:rPr lang="en-US" dirty="0"/>
              <a:t>‹nr.›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90298CD5-6C1E-4009-B41F-6DF62E31D3BE}" type="datetimeFigureOut">
              <a:rPr lang="en-US" dirty="0"/>
              <a:pPr/>
              <a:t>5/9/2019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dirty="0"/>
              <a:pPr/>
              <a:t>‹nr.›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/>
              <a:t>printen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l-NL" dirty="0"/>
              <a:t>inloggen</a:t>
            </a:r>
          </a:p>
        </p:txBody>
      </p:sp>
    </p:spTree>
    <p:extLst>
      <p:ext uri="{BB962C8B-B14F-4D97-AF65-F5344CB8AC3E}">
        <p14:creationId xmlns:p14="http://schemas.microsoft.com/office/powerpoint/2010/main" val="36798484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1. Ga naar http://print.sgweredi.nl</a:t>
            </a:r>
          </a:p>
        </p:txBody>
      </p:sp>
      <p:pic>
        <p:nvPicPr>
          <p:cNvPr id="6" name="Tijdelijke aanduiding voor inhoud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02756" y="3030537"/>
            <a:ext cx="5762625" cy="2533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9459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ijdelijke aanduiding voor inhoud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26507" y="2098964"/>
            <a:ext cx="8538172" cy="3227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41357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Zoek het bestand op dat je wilt afdrukken</a:t>
            </a:r>
          </a:p>
        </p:txBody>
      </p:sp>
      <p:pic>
        <p:nvPicPr>
          <p:cNvPr id="4" name="Tijdelijke aanduiding voor inhoud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364706" y="3116262"/>
            <a:ext cx="5038725" cy="236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76353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ijdelijke aanduiding voor inhoud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84907" y="1579418"/>
            <a:ext cx="7491015" cy="4396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56484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ijdelijke aanduiding voor inhoud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43353" y="2252824"/>
            <a:ext cx="7081621" cy="3416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02843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ijdelijke aanduiding voor inhoud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15162" y="1782762"/>
            <a:ext cx="7553902" cy="4160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75791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ijdelijke aanduiding voor inhoud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32072" y="1517073"/>
            <a:ext cx="8018487" cy="4363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035996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al">
  <a:themeElements>
    <a:clrScheme name="Integral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30</TotalTime>
  <Words>21</Words>
  <Application>Microsoft Office PowerPoint</Application>
  <PresentationFormat>Breedbeeld</PresentationFormat>
  <Paragraphs>4</Paragraphs>
  <Slides>8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8</vt:i4>
      </vt:variant>
    </vt:vector>
  </HeadingPairs>
  <TitlesOfParts>
    <vt:vector size="12" baseType="lpstr">
      <vt:lpstr>Tw Cen MT</vt:lpstr>
      <vt:lpstr>Tw Cen MT Condensed</vt:lpstr>
      <vt:lpstr>Wingdings 3</vt:lpstr>
      <vt:lpstr>Integraal</vt:lpstr>
      <vt:lpstr>printen</vt:lpstr>
      <vt:lpstr>1. Ga naar http://print.sgweredi.nl</vt:lpstr>
      <vt:lpstr>PowerPoint-presentatie</vt:lpstr>
      <vt:lpstr>Zoek het bestand op dat je wilt afdrukken</vt:lpstr>
      <vt:lpstr>PowerPoint-presentatie</vt:lpstr>
      <vt:lpstr>PowerPoint-presentatie</vt:lpstr>
      <vt:lpstr>PowerPoint-presentatie</vt:lpstr>
      <vt:lpstr>PowerPoint-presentatie</vt:lpstr>
    </vt:vector>
  </TitlesOfParts>
  <Company>Scholengemeenschap Were Di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magister</dc:title>
  <dc:creator>martine kwinten</dc:creator>
  <cp:lastModifiedBy>Marianne Vermeer</cp:lastModifiedBy>
  <cp:revision>5</cp:revision>
  <dcterms:created xsi:type="dcterms:W3CDTF">2015-09-01T14:58:35Z</dcterms:created>
  <dcterms:modified xsi:type="dcterms:W3CDTF">2019-05-09T07:14:52Z</dcterms:modified>
</cp:coreProperties>
</file>