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Office 365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activeren</a:t>
            </a:r>
          </a:p>
        </p:txBody>
      </p:sp>
    </p:spTree>
    <p:extLst>
      <p:ext uri="{BB962C8B-B14F-4D97-AF65-F5344CB8AC3E}">
        <p14:creationId xmlns:p14="http://schemas.microsoft.com/office/powerpoint/2010/main" val="395865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1. Op je laptop staat Windows </a:t>
            </a:r>
          </a:p>
          <a:p>
            <a:r>
              <a:rPr lang="nl-NL" dirty="0"/>
              <a:t>2. Office  is geïnstalleerd, maar moet nog wel worden geactiveerd</a:t>
            </a:r>
          </a:p>
          <a:p>
            <a:r>
              <a:rPr lang="nl-NL" dirty="0"/>
              <a:t>3. Start je laptop op.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082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tegeltjesweergave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3219" y="2420937"/>
            <a:ext cx="598170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56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5662" y="1205345"/>
            <a:ext cx="7631682" cy="4457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16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3060" y="976747"/>
            <a:ext cx="8102992" cy="4897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312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6700" y="1517074"/>
            <a:ext cx="7767965" cy="4447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844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6088" y="1911929"/>
            <a:ext cx="7370449" cy="356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</TotalTime>
  <Words>31</Words>
  <Application>Microsoft Office PowerPoint</Application>
  <PresentationFormat>Breedbeeld</PresentationFormat>
  <Paragraphs>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Integraal</vt:lpstr>
      <vt:lpstr>Office 365</vt:lpstr>
      <vt:lpstr>1</vt:lpstr>
      <vt:lpstr>tegeltjesweergave</vt:lpstr>
      <vt:lpstr>PowerPoint-presentatie</vt:lpstr>
      <vt:lpstr>PowerPoint-presentatie</vt:lpstr>
      <vt:lpstr>PowerPoint-presentatie</vt:lpstr>
      <vt:lpstr>PowerPoint-presentatie</vt:lpstr>
    </vt:vector>
  </TitlesOfParts>
  <Company>Scholengemeenschap Were 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365</dc:title>
  <dc:creator>martine kwinten</dc:creator>
  <cp:lastModifiedBy>Marianne Vermeer</cp:lastModifiedBy>
  <cp:revision>2</cp:revision>
  <dcterms:created xsi:type="dcterms:W3CDTF">2015-09-01T14:54:15Z</dcterms:created>
  <dcterms:modified xsi:type="dcterms:W3CDTF">2019-05-14T07:11:36Z</dcterms:modified>
</cp:coreProperties>
</file>